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20A472E-0609-40B3-8E72-36A0E928F190}">
  <a:tblStyle styleId="{F20A472E-0609-40B3-8E72-36A0E928F1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Can Machine Learning Predict Future Stock Price?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Natasha Crosby</a:t>
            </a:r>
            <a:endParaRPr b="1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Trading stocks can be time intensive due to the massive amount of research that can be done to decide </a:t>
            </a:r>
            <a:r>
              <a:rPr lang="en" sz="1600"/>
              <a:t>whether</a:t>
            </a:r>
            <a:r>
              <a:rPr lang="en" sz="1600"/>
              <a:t> or not a stock is worth trading.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Even with all of the research there are still factors present in the market that it difficult to be a successful trader.</a:t>
            </a:r>
            <a:r>
              <a:rPr lang="en" sz="1800"/>
              <a:t> </a:t>
            </a:r>
            <a:endParaRPr sz="1800"/>
          </a:p>
        </p:txBody>
      </p:sp>
      <p:graphicFrame>
        <p:nvGraphicFramePr>
          <p:cNvPr id="75" name="Google Shape;75;p14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{F20A472E-0609-40B3-8E72-36A0E928F190}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2015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2018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" name="Google Shape;76;p14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4"/>
          <p:cNvCxnSpPr/>
          <p:nvPr/>
        </p:nvCxnSpPr>
        <p:spPr>
          <a:xfrm rot="10800000">
            <a:off x="0" y="467260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5" name="Google Shape;85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Machine Learning makes it easier to decide if a stock is worth trading.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By training a ML algorithm to learn the patterns of historical stock data you can test it on current data to predict future results.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FNMA STOCK PRICE</a:t>
            </a:r>
            <a:r>
              <a:rPr i="1" lang="en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January 2010 - January 2017</a:t>
            </a:r>
            <a:endParaRPr i="1" sz="1600"/>
          </a:p>
        </p:txBody>
      </p:sp>
      <p:cxnSp>
        <p:nvCxnSpPr>
          <p:cNvPr id="93" name="Google Shape;93;p16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4" name="Google Shape;94;p16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January 2010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1.18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7" name="Google Shape;97;p16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.22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9" name="Google Shape;99;p16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0" name="Google Shape;100;p16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3.24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3" name="Google Shape;103;p16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2016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1.70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6" name="Google Shape;106;p16"/>
          <p:cNvSpPr txBox="1"/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2017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3.96 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08" name="Google Shape;108;p16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{F20A472E-0609-40B3-8E72-36A0E928F190}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7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976100" y="2674740"/>
            <a:ext cx="18141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 Simple Linear Analysis, Quadratic Discriminant Analysis (QDA), and K Nearest Neighbor (KNN) to predict Stock Movement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117" name="Google Shape;117;p17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Sklearn is used to evaluate the trained model for accuracy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7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Matplotlib is used to Plot the future prediction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23" name="Google Shape;123;p17"/>
          <p:cNvGrpSpPr/>
          <p:nvPr/>
        </p:nvGrpSpPr>
        <p:grpSpPr>
          <a:xfrm>
            <a:off x="1563180" y="3512223"/>
            <a:ext cx="6993309" cy="1520400"/>
            <a:chOff x="929030" y="3219673"/>
            <a:chExt cx="6993309" cy="1520400"/>
          </a:xfrm>
        </p:grpSpPr>
        <p:cxnSp>
          <p:nvCxnSpPr>
            <p:cNvPr id="124" name="Google Shape;124;p17"/>
            <p:cNvCxnSpPr>
              <a:stCxn id="125" idx="6"/>
              <a:endCxn id="126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25" name="Google Shape;125;p17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75" y="1104075"/>
            <a:ext cx="4173662" cy="348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3280650" y="359175"/>
            <a:ext cx="25827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YES!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04075"/>
            <a:ext cx="4431975" cy="34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40" name="Google Shape;140;p19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Thank You!</a:t>
            </a:r>
            <a:endParaRPr/>
          </a:p>
        </p:txBody>
      </p:sp>
      <p:grpSp>
        <p:nvGrpSpPr>
          <p:cNvPr id="142" name="Google Shape;142;p19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43" name="Google Shape;143;p19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